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956" y="-8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C2B86E-9DCD-4181-B29B-E1D4E0503A51}" type="datetimeFigureOut">
              <a:rPr lang="en-MY" smtClean="0"/>
              <a:t>31/10/2017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7494B3-2EFE-44D0-AECD-2B1D4066064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81410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494B3-2EFE-44D0-AECD-2B1D40660649}" type="slidenum">
              <a:rPr lang="en-MY" smtClean="0"/>
              <a:t>8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96235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820025" cy="383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28600"/>
            <a:ext cx="8458200" cy="378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4010025"/>
            <a:ext cx="8324850" cy="310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662" y="4191000"/>
            <a:ext cx="874395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0" y="228600"/>
            <a:ext cx="8858250" cy="404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5059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91550" cy="392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38600"/>
            <a:ext cx="878205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332" y="0"/>
            <a:ext cx="9220200" cy="438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4495800"/>
            <a:ext cx="8963025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0" y="38100"/>
            <a:ext cx="8982075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2443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58275" cy="363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57612"/>
            <a:ext cx="8039100" cy="378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863" y="28575"/>
            <a:ext cx="9153526" cy="398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75" y="4691062"/>
            <a:ext cx="9391650" cy="433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6438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" y="0"/>
            <a:ext cx="11589921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19700"/>
            <a:ext cx="834390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5257800"/>
            <a:ext cx="8420100" cy="479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1200" y="6305550"/>
            <a:ext cx="8162925" cy="374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0"/>
            <a:ext cx="8610600" cy="379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2662" y="0"/>
            <a:ext cx="8258175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0" y="3790950"/>
            <a:ext cx="8791575" cy="461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5800" y="9372600"/>
            <a:ext cx="8143875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5237" y="-2138364"/>
            <a:ext cx="8448675" cy="427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5947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"/>
            <a:ext cx="8791575" cy="461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43575"/>
            <a:ext cx="8963025" cy="462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10601325"/>
            <a:ext cx="8658225" cy="391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8200" y="38100"/>
            <a:ext cx="874395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4572000"/>
            <a:ext cx="8515350" cy="451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9677400"/>
            <a:ext cx="8943975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8400" y="-38100"/>
            <a:ext cx="8743950" cy="407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5302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601075" cy="387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4019550"/>
            <a:ext cx="8553450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24800"/>
            <a:ext cx="9058275" cy="463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276225"/>
            <a:ext cx="8801100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4881562"/>
            <a:ext cx="7648575" cy="395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5946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743950" cy="386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19600"/>
            <a:ext cx="9001125" cy="378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123825"/>
            <a:ext cx="8801100" cy="433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3249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"/>
            <a:ext cx="8686800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5" y="2800350"/>
            <a:ext cx="8734425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976" y="7467600"/>
            <a:ext cx="9001125" cy="402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0" y="0"/>
            <a:ext cx="891540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100" y="4095750"/>
            <a:ext cx="8801100" cy="362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150" y="8153400"/>
            <a:ext cx="8782050" cy="395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4199" y="0"/>
            <a:ext cx="8734425" cy="461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4200" y="4810125"/>
            <a:ext cx="8905875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4200" y="10110787"/>
            <a:ext cx="8534400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8200" y="376237"/>
            <a:ext cx="9220200" cy="438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9860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077200" cy="368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43400"/>
            <a:ext cx="8715375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10696575" y="-5519740"/>
            <a:ext cx="7019925" cy="2147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2390775"/>
            <a:ext cx="6591300" cy="390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6834187"/>
            <a:ext cx="6305550" cy="351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7575" y="10777537"/>
            <a:ext cx="6353175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4400" y="-2147888"/>
            <a:ext cx="6353175" cy="364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0" y="2147887"/>
            <a:ext cx="6381750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5312" y="4795837"/>
            <a:ext cx="7096125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5312" y="8015287"/>
            <a:ext cx="7381875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5312" y="11220449"/>
            <a:ext cx="5648325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7575" y="-2447925"/>
            <a:ext cx="6191250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21031200" y="5562600"/>
            <a:ext cx="1828800" cy="609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6" name="Straight Connector 5"/>
          <p:cNvCxnSpPr/>
          <p:nvPr/>
        </p:nvCxnSpPr>
        <p:spPr>
          <a:xfrm>
            <a:off x="20497800" y="6467475"/>
            <a:ext cx="304800" cy="366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20421600" y="6467475"/>
            <a:ext cx="381000" cy="390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77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1</Words>
  <Application>Microsoft Office PowerPoint</Application>
  <PresentationFormat>On-screen Show (4:3)</PresentationFormat>
  <Paragraphs>1</Paragraphs>
  <Slides>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help</dc:creator>
  <cp:lastModifiedBy>help</cp:lastModifiedBy>
  <cp:revision>21</cp:revision>
  <dcterms:created xsi:type="dcterms:W3CDTF">2006-08-16T00:00:00Z</dcterms:created>
  <dcterms:modified xsi:type="dcterms:W3CDTF">2017-10-31T15:21:12Z</dcterms:modified>
</cp:coreProperties>
</file>